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4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</p:sldIdLst>
  <p:sldSz cx="14630400" cy="8229600"/>
  <p:notesSz cx="8229600" cy="14630400"/>
  <p:embeddedFontLst>
    <p:embeddedFont>
      <p:font typeface="Noto Sans TC" panose="020B0604020202020204" charset="-128"/>
      <p:regular r:id="rId10"/>
    </p:embeddedFont>
    <p:embeddedFont>
      <p:font typeface="Sora Medium" panose="020B0604020202020204" charset="0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4AE66-63B1-47C0-86F0-120FF5B84C8B}" v="14" dt="2025-09-10T07:10:05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587" autoAdjust="0"/>
  </p:normalViewPr>
  <p:slideViewPr>
    <p:cSldViewPr snapToGrid="0" snapToObjects="1">
      <p:cViewPr varScale="1">
        <p:scale>
          <a:sx n="58" d="100"/>
          <a:sy n="58" d="100"/>
        </p:scale>
        <p:origin x="117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A AL MUGHRABI" userId="0dae8a5053125824" providerId="LiveId" clId="{1FD03AD4-30C8-4379-9E2B-E13CAA84FDCE}"/>
    <pc:docChg chg="undo custSel addSld delSld modSld modMainMaster">
      <pc:chgData name="SAJA AL MUGHRABI" userId="0dae8a5053125824" providerId="LiveId" clId="{1FD03AD4-30C8-4379-9E2B-E13CAA84FDCE}" dt="2025-09-10T07:10:07.869" v="178" actId="20577"/>
      <pc:docMkLst>
        <pc:docMk/>
      </pc:docMkLst>
      <pc:sldChg chg="modSp mod">
        <pc:chgData name="SAJA AL MUGHRABI" userId="0dae8a5053125824" providerId="LiveId" clId="{1FD03AD4-30C8-4379-9E2B-E13CAA84FDCE}" dt="2025-09-09T15:46:15.129" v="9" actId="207"/>
        <pc:sldMkLst>
          <pc:docMk/>
          <pc:sldMk cId="0" sldId="257"/>
        </pc:sldMkLst>
        <pc:spChg chg="mod">
          <ac:chgData name="SAJA AL MUGHRABI" userId="0dae8a5053125824" providerId="LiveId" clId="{1FD03AD4-30C8-4379-9E2B-E13CAA84FDCE}" dt="2025-09-09T15:45:55.190" v="6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SAJA AL MUGHRABI" userId="0dae8a5053125824" providerId="LiveId" clId="{1FD03AD4-30C8-4379-9E2B-E13CAA84FDCE}" dt="2025-09-09T15:46:15.129" v="9" actId="207"/>
          <ac:spMkLst>
            <pc:docMk/>
            <pc:sldMk cId="0" sldId="257"/>
            <ac:spMk id="4" creationId="{00000000-0000-0000-0000-000000000000}"/>
          </ac:spMkLst>
        </pc:spChg>
        <pc:spChg chg="mod">
          <ac:chgData name="SAJA AL MUGHRABI" userId="0dae8a5053125824" providerId="LiveId" clId="{1FD03AD4-30C8-4379-9E2B-E13CAA84FDCE}" dt="2025-09-09T15:46:05.433" v="8" actId="207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SAJA AL MUGHRABI" userId="0dae8a5053125824" providerId="LiveId" clId="{1FD03AD4-30C8-4379-9E2B-E13CAA84FDCE}" dt="2025-09-09T15:46:52.731" v="13" actId="207"/>
        <pc:sldMkLst>
          <pc:docMk/>
          <pc:sldMk cId="0" sldId="260"/>
        </pc:sldMkLst>
        <pc:spChg chg="mod">
          <ac:chgData name="SAJA AL MUGHRABI" userId="0dae8a5053125824" providerId="LiveId" clId="{1FD03AD4-30C8-4379-9E2B-E13CAA84FDCE}" dt="2025-09-09T15:46:43.578" v="10" actId="207"/>
          <ac:spMkLst>
            <pc:docMk/>
            <pc:sldMk cId="0" sldId="260"/>
            <ac:spMk id="8" creationId="{00000000-0000-0000-0000-000000000000}"/>
          </ac:spMkLst>
        </pc:spChg>
        <pc:spChg chg="mod">
          <ac:chgData name="SAJA AL MUGHRABI" userId="0dae8a5053125824" providerId="LiveId" clId="{1FD03AD4-30C8-4379-9E2B-E13CAA84FDCE}" dt="2025-09-09T15:46:46.721" v="11" actId="20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AJA AL MUGHRABI" userId="0dae8a5053125824" providerId="LiveId" clId="{1FD03AD4-30C8-4379-9E2B-E13CAA84FDCE}" dt="2025-09-09T15:46:50.004" v="12" actId="207"/>
          <ac:spMkLst>
            <pc:docMk/>
            <pc:sldMk cId="0" sldId="260"/>
            <ac:spMk id="18" creationId="{00000000-0000-0000-0000-000000000000}"/>
          </ac:spMkLst>
        </pc:spChg>
        <pc:spChg chg="mod">
          <ac:chgData name="SAJA AL MUGHRABI" userId="0dae8a5053125824" providerId="LiveId" clId="{1FD03AD4-30C8-4379-9E2B-E13CAA84FDCE}" dt="2025-09-09T15:46:52.731" v="13" actId="207"/>
          <ac:spMkLst>
            <pc:docMk/>
            <pc:sldMk cId="0" sldId="260"/>
            <ac:spMk id="23" creationId="{00000000-0000-0000-0000-000000000000}"/>
          </ac:spMkLst>
        </pc:spChg>
      </pc:sldChg>
      <pc:sldChg chg="modSp mod">
        <pc:chgData name="SAJA AL MUGHRABI" userId="0dae8a5053125824" providerId="LiveId" clId="{1FD03AD4-30C8-4379-9E2B-E13CAA84FDCE}" dt="2025-09-10T05:41:21.137" v="142" actId="255"/>
        <pc:sldMkLst>
          <pc:docMk/>
          <pc:sldMk cId="0" sldId="262"/>
        </pc:sldMkLst>
        <pc:spChg chg="mod">
          <ac:chgData name="SAJA AL MUGHRABI" userId="0dae8a5053125824" providerId="LiveId" clId="{1FD03AD4-30C8-4379-9E2B-E13CAA84FDCE}" dt="2025-09-10T05:41:21.137" v="142" actId="255"/>
          <ac:spMkLst>
            <pc:docMk/>
            <pc:sldMk cId="0" sldId="262"/>
            <ac:spMk id="2" creationId="{00000000-0000-0000-0000-000000000000}"/>
          </ac:spMkLst>
        </pc:spChg>
        <pc:spChg chg="mod">
          <ac:chgData name="SAJA AL MUGHRABI" userId="0dae8a5053125824" providerId="LiveId" clId="{1FD03AD4-30C8-4379-9E2B-E13CAA84FDCE}" dt="2025-09-10T05:41:04.578" v="141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SAJA AL MUGHRABI" userId="0dae8a5053125824" providerId="LiveId" clId="{1FD03AD4-30C8-4379-9E2B-E13CAA84FDCE}" dt="2025-09-10T05:40:59.249" v="140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SAJA AL MUGHRABI" userId="0dae8a5053125824" providerId="LiveId" clId="{1FD03AD4-30C8-4379-9E2B-E13CAA84FDCE}" dt="2025-09-10T05:40:55.117" v="139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SAJA AL MUGHRABI" userId="0dae8a5053125824" providerId="LiveId" clId="{1FD03AD4-30C8-4379-9E2B-E13CAA84FDCE}" dt="2025-09-10T05:40:47.122" v="138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SAJA AL MUGHRABI" userId="0dae8a5053125824" providerId="LiveId" clId="{1FD03AD4-30C8-4379-9E2B-E13CAA84FDCE}" dt="2025-09-10T05:40:38.203" v="137" actId="1076"/>
          <ac:spMkLst>
            <pc:docMk/>
            <pc:sldMk cId="0" sldId="262"/>
            <ac:spMk id="8" creationId="{00000000-0000-0000-0000-000000000000}"/>
          </ac:spMkLst>
        </pc:spChg>
        <pc:picChg chg="mod">
          <ac:chgData name="SAJA AL MUGHRABI" userId="0dae8a5053125824" providerId="LiveId" clId="{1FD03AD4-30C8-4379-9E2B-E13CAA84FDCE}" dt="2025-09-10T05:39:37.841" v="129" actId="1076"/>
          <ac:picMkLst>
            <pc:docMk/>
            <pc:sldMk cId="0" sldId="262"/>
            <ac:picMk id="3" creationId="{00000000-0000-0000-0000-000000000000}"/>
          </ac:picMkLst>
        </pc:picChg>
      </pc:sldChg>
      <pc:sldChg chg="modSp mod">
        <pc:chgData name="SAJA AL MUGHRABI" userId="0dae8a5053125824" providerId="LiveId" clId="{1FD03AD4-30C8-4379-9E2B-E13CAA84FDCE}" dt="2025-09-10T07:09:14.366" v="173" actId="1036"/>
        <pc:sldMkLst>
          <pc:docMk/>
          <pc:sldMk cId="0" sldId="263"/>
        </pc:sldMkLst>
        <pc:spChg chg="mod">
          <ac:chgData name="SAJA AL MUGHRABI" userId="0dae8a5053125824" providerId="LiveId" clId="{1FD03AD4-30C8-4379-9E2B-E13CAA84FDCE}" dt="2025-09-10T05:42:00.083" v="145" actId="113"/>
          <ac:spMkLst>
            <pc:docMk/>
            <pc:sldMk cId="0" sldId="263"/>
            <ac:spMk id="3" creationId="{00000000-0000-0000-0000-000000000000}"/>
          </ac:spMkLst>
        </pc:spChg>
        <pc:spChg chg="mod">
          <ac:chgData name="SAJA AL MUGHRABI" userId="0dae8a5053125824" providerId="LiveId" clId="{1FD03AD4-30C8-4379-9E2B-E13CAA84FDCE}" dt="2025-09-09T15:47:48.381" v="21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SAJA AL MUGHRABI" userId="0dae8a5053125824" providerId="LiveId" clId="{1FD03AD4-30C8-4379-9E2B-E13CAA84FDCE}" dt="2025-09-10T06:40:06.566" v="170" actId="20577"/>
          <ac:spMkLst>
            <pc:docMk/>
            <pc:sldMk cId="0" sldId="263"/>
            <ac:spMk id="21" creationId="{00000000-0000-0000-0000-000000000000}"/>
          </ac:spMkLst>
        </pc:spChg>
        <pc:picChg chg="mod">
          <ac:chgData name="SAJA AL MUGHRABI" userId="0dae8a5053125824" providerId="LiveId" clId="{1FD03AD4-30C8-4379-9E2B-E13CAA84FDCE}" dt="2025-09-10T07:09:14.366" v="173" actId="1036"/>
          <ac:picMkLst>
            <pc:docMk/>
            <pc:sldMk cId="0" sldId="263"/>
            <ac:picMk id="2" creationId="{00000000-0000-0000-0000-000000000000}"/>
          </ac:picMkLst>
        </pc:picChg>
        <pc:picChg chg="mod">
          <ac:chgData name="SAJA AL MUGHRABI" userId="0dae8a5053125824" providerId="LiveId" clId="{1FD03AD4-30C8-4379-9E2B-E13CAA84FDCE}" dt="2025-09-09T15:47:24.527" v="15" actId="1076"/>
          <ac:picMkLst>
            <pc:docMk/>
            <pc:sldMk cId="0" sldId="263"/>
            <ac:picMk id="6" creationId="{00000000-0000-0000-0000-000000000000}"/>
          </ac:picMkLst>
        </pc:picChg>
        <pc:picChg chg="mod">
          <ac:chgData name="SAJA AL MUGHRABI" userId="0dae8a5053125824" providerId="LiveId" clId="{1FD03AD4-30C8-4379-9E2B-E13CAA84FDCE}" dt="2025-09-09T15:47:33.435" v="16" actId="1076"/>
          <ac:picMkLst>
            <pc:docMk/>
            <pc:sldMk cId="0" sldId="263"/>
            <ac:picMk id="7" creationId="{00000000-0000-0000-0000-000000000000}"/>
          </ac:picMkLst>
        </pc:picChg>
        <pc:picChg chg="mod">
          <ac:chgData name="SAJA AL MUGHRABI" userId="0dae8a5053125824" providerId="LiveId" clId="{1FD03AD4-30C8-4379-9E2B-E13CAA84FDCE}" dt="2025-09-09T15:47:56.697" v="25" actId="1076"/>
          <ac:picMkLst>
            <pc:docMk/>
            <pc:sldMk cId="0" sldId="263"/>
            <ac:picMk id="11" creationId="{00000000-0000-0000-0000-000000000000}"/>
          </ac:picMkLst>
        </pc:picChg>
        <pc:picChg chg="mod">
          <ac:chgData name="SAJA AL MUGHRABI" userId="0dae8a5053125824" providerId="LiveId" clId="{1FD03AD4-30C8-4379-9E2B-E13CAA84FDCE}" dt="2025-09-09T15:48:02.839" v="26" actId="1076"/>
          <ac:picMkLst>
            <pc:docMk/>
            <pc:sldMk cId="0" sldId="263"/>
            <ac:picMk id="12" creationId="{00000000-0000-0000-0000-000000000000}"/>
          </ac:picMkLst>
        </pc:picChg>
        <pc:picChg chg="mod">
          <ac:chgData name="SAJA AL MUGHRABI" userId="0dae8a5053125824" providerId="LiveId" clId="{1FD03AD4-30C8-4379-9E2B-E13CAA84FDCE}" dt="2025-09-09T15:48:16.076" v="27" actId="1076"/>
          <ac:picMkLst>
            <pc:docMk/>
            <pc:sldMk cId="0" sldId="263"/>
            <ac:picMk id="13" creationId="{00000000-0000-0000-0000-000000000000}"/>
          </ac:picMkLst>
        </pc:picChg>
        <pc:picChg chg="mod">
          <ac:chgData name="SAJA AL MUGHRABI" userId="0dae8a5053125824" providerId="LiveId" clId="{1FD03AD4-30C8-4379-9E2B-E13CAA84FDCE}" dt="2025-09-09T15:48:52.262" v="28" actId="1076"/>
          <ac:picMkLst>
            <pc:docMk/>
            <pc:sldMk cId="0" sldId="263"/>
            <ac:picMk id="19" creationId="{00000000-0000-0000-0000-000000000000}"/>
          </ac:picMkLst>
        </pc:picChg>
        <pc:picChg chg="mod">
          <ac:chgData name="SAJA AL MUGHRABI" userId="0dae8a5053125824" providerId="LiveId" clId="{1FD03AD4-30C8-4379-9E2B-E13CAA84FDCE}" dt="2025-09-09T15:48:54.878" v="29" actId="1076"/>
          <ac:picMkLst>
            <pc:docMk/>
            <pc:sldMk cId="0" sldId="263"/>
            <ac:picMk id="24" creationId="{00000000-0000-0000-0000-000000000000}"/>
          </ac:picMkLst>
        </pc:picChg>
        <pc:picChg chg="mod">
          <ac:chgData name="SAJA AL MUGHRABI" userId="0dae8a5053125824" providerId="LiveId" clId="{1FD03AD4-30C8-4379-9E2B-E13CAA84FDCE}" dt="2025-09-09T15:49:01.707" v="30" actId="1076"/>
          <ac:picMkLst>
            <pc:docMk/>
            <pc:sldMk cId="0" sldId="263"/>
            <ac:picMk id="25" creationId="{00000000-0000-0000-0000-000000000000}"/>
          </ac:picMkLst>
        </pc:picChg>
      </pc:sldChg>
      <pc:sldChg chg="modSp mod">
        <pc:chgData name="SAJA AL MUGHRABI" userId="0dae8a5053125824" providerId="LiveId" clId="{1FD03AD4-30C8-4379-9E2B-E13CAA84FDCE}" dt="2025-09-10T05:42:51.433" v="147" actId="20577"/>
        <pc:sldMkLst>
          <pc:docMk/>
          <pc:sldMk cId="0" sldId="265"/>
        </pc:sldMkLst>
        <pc:spChg chg="mod">
          <ac:chgData name="SAJA AL MUGHRABI" userId="0dae8a5053125824" providerId="LiveId" clId="{1FD03AD4-30C8-4379-9E2B-E13CAA84FDCE}" dt="2025-09-10T05:42:51.433" v="147" actId="20577"/>
          <ac:spMkLst>
            <pc:docMk/>
            <pc:sldMk cId="0" sldId="265"/>
            <ac:spMk id="12" creationId="{00000000-0000-0000-0000-000000000000}"/>
          </ac:spMkLst>
        </pc:spChg>
      </pc:sldChg>
      <pc:sldChg chg="addSp delSp modSp new mod modClrScheme chgLayout modNotesTx">
        <pc:chgData name="SAJA AL MUGHRABI" userId="0dae8a5053125824" providerId="LiveId" clId="{1FD03AD4-30C8-4379-9E2B-E13CAA84FDCE}" dt="2025-09-10T07:10:07.869" v="178" actId="20577"/>
        <pc:sldMkLst>
          <pc:docMk/>
          <pc:sldMk cId="1208569290" sldId="266"/>
        </pc:sldMkLst>
        <pc:spChg chg="add del mod">
          <ac:chgData name="SAJA AL MUGHRABI" userId="0dae8a5053125824" providerId="LiveId" clId="{1FD03AD4-30C8-4379-9E2B-E13CAA84FDCE}" dt="2025-09-09T15:51:14.846" v="124" actId="26606"/>
          <ac:spMkLst>
            <pc:docMk/>
            <pc:sldMk cId="1208569290" sldId="266"/>
            <ac:spMk id="3" creationId="{B32E8E97-2A77-97FF-509A-DF72C86C4F4D}"/>
          </ac:spMkLst>
        </pc:spChg>
        <pc:spChg chg="add del mod">
          <ac:chgData name="SAJA AL MUGHRABI" userId="0dae8a5053125824" providerId="LiveId" clId="{1FD03AD4-30C8-4379-9E2B-E13CAA84FDCE}" dt="2025-09-09T15:51:21.952" v="125" actId="21"/>
          <ac:spMkLst>
            <pc:docMk/>
            <pc:sldMk cId="1208569290" sldId="266"/>
            <ac:spMk id="9" creationId="{499594EF-D1F8-D49C-6B0B-4624379EE396}"/>
          </ac:spMkLst>
        </pc:spChg>
        <pc:spChg chg="add del mod">
          <ac:chgData name="SAJA AL MUGHRABI" userId="0dae8a5053125824" providerId="LiveId" clId="{1FD03AD4-30C8-4379-9E2B-E13CAA84FDCE}" dt="2025-09-09T15:51:27.547" v="126" actId="21"/>
          <ac:spMkLst>
            <pc:docMk/>
            <pc:sldMk cId="1208569290" sldId="266"/>
            <ac:spMk id="11" creationId="{4016FB78-1778-B818-9E4E-56DF719E4381}"/>
          </ac:spMkLst>
        </pc:spChg>
        <pc:graphicFrameChg chg="add mod">
          <ac:chgData name="SAJA AL MUGHRABI" userId="0dae8a5053125824" providerId="LiveId" clId="{1FD03AD4-30C8-4379-9E2B-E13CAA84FDCE}" dt="2025-09-09T15:51:54.235" v="128" actId="12100"/>
          <ac:graphicFrameMkLst>
            <pc:docMk/>
            <pc:sldMk cId="1208569290" sldId="266"/>
            <ac:graphicFrameMk id="5" creationId="{5072E040-F4B4-D2EE-E789-8EAF746373EA}"/>
          </ac:graphicFrameMkLst>
        </pc:graphicFrameChg>
      </pc:sldChg>
      <pc:sldChg chg="new del">
        <pc:chgData name="SAJA AL MUGHRABI" userId="0dae8a5053125824" providerId="LiveId" clId="{1FD03AD4-30C8-4379-9E2B-E13CAA84FDCE}" dt="2025-09-10T07:08:38.459" v="172" actId="2696"/>
        <pc:sldMkLst>
          <pc:docMk/>
          <pc:sldMk cId="1537769193" sldId="267"/>
        </pc:sldMkLst>
      </pc:sldChg>
      <pc:sldMasterChg chg="modSldLayout">
        <pc:chgData name="SAJA AL MUGHRABI" userId="0dae8a5053125824" providerId="LiveId" clId="{1FD03AD4-30C8-4379-9E2B-E13CAA84FDCE}" dt="2025-09-09T15:45:41.251" v="5"/>
        <pc:sldMasterMkLst>
          <pc:docMk/>
          <pc:sldMasterMk cId="3327792773" sldId="2147483660"/>
        </pc:sldMasterMkLst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1221032943" sldId="2147483672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1221032943" sldId="2147483672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1221032943" sldId="2147483672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1221032943" sldId="2147483672"/>
              <ac:picMk id="4" creationId="{00000000-0000-0000-0000-000000000000}"/>
            </ac:picMkLst>
          </pc:picChg>
        </pc:sldLayoutChg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2329823469" sldId="2147483673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2329823469" sldId="2147483673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2329823469" sldId="2147483673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2329823469" sldId="2147483673"/>
              <ac:picMk id="4" creationId="{00000000-0000-0000-0000-000000000000}"/>
            </ac:picMkLst>
          </pc:picChg>
        </pc:sldLayoutChg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3065106610" sldId="2147483674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3065106610" sldId="2147483674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3065106610" sldId="2147483674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3065106610" sldId="2147483674"/>
              <ac:picMk id="4" creationId="{00000000-0000-0000-0000-000000000000}"/>
            </ac:picMkLst>
          </pc:picChg>
        </pc:sldLayoutChg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276193644" sldId="2147483675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276193644" sldId="2147483675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276193644" sldId="2147483675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276193644" sldId="2147483675"/>
              <ac:picMk id="4" creationId="{00000000-0000-0000-0000-000000000000}"/>
            </ac:picMkLst>
          </pc:picChg>
        </pc:sldLayoutChg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3305603859" sldId="2147483676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3305603859" sldId="2147483676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3305603859" sldId="2147483676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3305603859" sldId="2147483676"/>
              <ac:picMk id="4" creationId="{00000000-0000-0000-0000-000000000000}"/>
            </ac:picMkLst>
          </pc:picChg>
        </pc:sldLayoutChg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3412787283" sldId="2147483677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3412787283" sldId="2147483677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3412787283" sldId="2147483677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3412787283" sldId="2147483677"/>
              <ac:picMk id="4" creationId="{00000000-0000-0000-0000-000000000000}"/>
            </ac:picMkLst>
          </pc:picChg>
        </pc:sldLayoutChg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4076200673" sldId="2147483678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4076200673" sldId="2147483678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4076200673" sldId="2147483678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4076200673" sldId="2147483678"/>
              <ac:picMk id="4" creationId="{00000000-0000-0000-0000-000000000000}"/>
            </ac:picMkLst>
          </pc:picChg>
        </pc:sldLayoutChg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3748279767" sldId="2147483679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3748279767" sldId="2147483679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3748279767" sldId="2147483679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3748279767" sldId="2147483679"/>
              <ac:picMk id="4" creationId="{00000000-0000-0000-0000-000000000000}"/>
            </ac:picMkLst>
          </pc:picChg>
        </pc:sldLayoutChg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2240862177" sldId="2147483680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2240862177" sldId="2147483680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2240862177" sldId="2147483680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2240862177" sldId="2147483680"/>
              <ac:picMk id="4" creationId="{00000000-0000-0000-0000-000000000000}"/>
            </ac:picMkLst>
          </pc:picChg>
        </pc:sldLayoutChg>
        <pc:sldLayoutChg chg="delSp">
          <pc:chgData name="SAJA AL MUGHRABI" userId="0dae8a5053125824" providerId="LiveId" clId="{1FD03AD4-30C8-4379-9E2B-E13CAA84FDCE}" dt="2025-09-09T15:45:41.251" v="5"/>
          <pc:sldLayoutMkLst>
            <pc:docMk/>
            <pc:sldMasterMk cId="3327792773" sldId="2147483660"/>
            <pc:sldLayoutMk cId="1871209396" sldId="2147483681"/>
          </pc:sldLayoutMkLst>
          <pc:spChg chg="del">
            <ac:chgData name="SAJA AL MUGHRABI" userId="0dae8a5053125824" providerId="LiveId" clId="{1FD03AD4-30C8-4379-9E2B-E13CAA84FDCE}" dt="2025-09-09T15:45:41.251" v="5"/>
            <ac:spMkLst>
              <pc:docMk/>
              <pc:sldMasterMk cId="3327792773" sldId="2147483660"/>
              <pc:sldLayoutMk cId="1871209396" sldId="2147483681"/>
              <ac:spMk id="3" creationId="{00000000-0000-0000-0000-000000000000}"/>
            </ac:spMkLst>
          </pc:sp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1871209396" sldId="2147483681"/>
              <ac:picMk id="2" creationId="{00000000-0000-0000-0000-000000000000}"/>
            </ac:picMkLst>
          </pc:picChg>
          <pc:picChg chg="del">
            <ac:chgData name="SAJA AL MUGHRABI" userId="0dae8a5053125824" providerId="LiveId" clId="{1FD03AD4-30C8-4379-9E2B-E13CAA84FDCE}" dt="2025-09-09T15:45:41.251" v="5"/>
            <ac:picMkLst>
              <pc:docMk/>
              <pc:sldMasterMk cId="3327792773" sldId="2147483660"/>
              <pc:sldLayoutMk cId="1871209396" sldId="2147483681"/>
              <ac:picMk id="4" creationId="{00000000-0000-0000-0000-000000000000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B901D2-77BE-4702-9AB3-02A342DBE0B8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5631420-F6C8-45FB-88E2-87DECF27E6E3}">
      <dgm:prSet/>
      <dgm:spPr/>
      <dgm:t>
        <a:bodyPr/>
        <a:lstStyle/>
        <a:p>
          <a:r>
            <a:rPr lang="en-US" dirty="0" err="1"/>
            <a:t>Batriq</a:t>
          </a:r>
          <a:r>
            <a:rPr lang="en-US" dirty="0"/>
            <a:t> by :</a:t>
          </a:r>
        </a:p>
      </dgm:t>
    </dgm:pt>
    <dgm:pt modelId="{11D3EDB9-02B5-4201-A000-F2867B75F63C}" type="parTrans" cxnId="{50182D07-1610-4A99-BBB1-E43F070AFC6C}">
      <dgm:prSet/>
      <dgm:spPr/>
      <dgm:t>
        <a:bodyPr/>
        <a:lstStyle/>
        <a:p>
          <a:endParaRPr lang="en-US"/>
        </a:p>
      </dgm:t>
    </dgm:pt>
    <dgm:pt modelId="{E4732624-94AE-4232-AD13-2E564DC85819}" type="sibTrans" cxnId="{50182D07-1610-4A99-BBB1-E43F070AFC6C}">
      <dgm:prSet/>
      <dgm:spPr/>
      <dgm:t>
        <a:bodyPr/>
        <a:lstStyle/>
        <a:p>
          <a:endParaRPr lang="en-US"/>
        </a:p>
      </dgm:t>
    </dgm:pt>
    <dgm:pt modelId="{338C1917-7B33-4251-9802-C6EB322F5C16}">
      <dgm:prSet/>
      <dgm:spPr/>
      <dgm:t>
        <a:bodyPr/>
        <a:lstStyle/>
        <a:p>
          <a:r>
            <a:rPr lang="en-US" dirty="0"/>
            <a:t>Mohammad Al </a:t>
          </a:r>
          <a:r>
            <a:rPr lang="en-US" dirty="0" err="1"/>
            <a:t>Darawsheh</a:t>
          </a:r>
          <a:r>
            <a:rPr lang="en-US" dirty="0"/>
            <a:t> </a:t>
          </a:r>
        </a:p>
      </dgm:t>
    </dgm:pt>
    <dgm:pt modelId="{85E16409-8AA4-4F0C-8438-74B769622E9C}" type="parTrans" cxnId="{3AA13AAD-BE50-484B-9327-84F07CF771C7}">
      <dgm:prSet/>
      <dgm:spPr/>
      <dgm:t>
        <a:bodyPr/>
        <a:lstStyle/>
        <a:p>
          <a:endParaRPr lang="en-US"/>
        </a:p>
      </dgm:t>
    </dgm:pt>
    <dgm:pt modelId="{8959247D-763D-442D-A428-393BB4646D15}" type="sibTrans" cxnId="{3AA13AAD-BE50-484B-9327-84F07CF771C7}">
      <dgm:prSet/>
      <dgm:spPr/>
      <dgm:t>
        <a:bodyPr/>
        <a:lstStyle/>
        <a:p>
          <a:endParaRPr lang="en-US"/>
        </a:p>
      </dgm:t>
    </dgm:pt>
    <dgm:pt modelId="{13DC4699-405A-4BF8-A45B-A768090FBFD1}">
      <dgm:prSet/>
      <dgm:spPr/>
      <dgm:t>
        <a:bodyPr/>
        <a:lstStyle/>
        <a:p>
          <a:r>
            <a:rPr lang="en-US" dirty="0" err="1"/>
            <a:t>Saja</a:t>
          </a:r>
          <a:r>
            <a:rPr lang="en-US" dirty="0"/>
            <a:t> Al </a:t>
          </a:r>
          <a:r>
            <a:rPr lang="en-US" dirty="0" err="1"/>
            <a:t>Mughrabi</a:t>
          </a:r>
          <a:r>
            <a:rPr lang="en-US" dirty="0"/>
            <a:t> </a:t>
          </a:r>
        </a:p>
      </dgm:t>
    </dgm:pt>
    <dgm:pt modelId="{BA1FC2BB-4CEF-49D2-83A6-888ADAFEB4C0}" type="parTrans" cxnId="{375E2F66-C394-4D91-AA30-EAD90D0B1089}">
      <dgm:prSet/>
      <dgm:spPr/>
      <dgm:t>
        <a:bodyPr/>
        <a:lstStyle/>
        <a:p>
          <a:endParaRPr lang="en-US"/>
        </a:p>
      </dgm:t>
    </dgm:pt>
    <dgm:pt modelId="{F17662FF-0767-4E8C-B5CD-FA7A285A36C8}" type="sibTrans" cxnId="{375E2F66-C394-4D91-AA30-EAD90D0B1089}">
      <dgm:prSet/>
      <dgm:spPr/>
      <dgm:t>
        <a:bodyPr/>
        <a:lstStyle/>
        <a:p>
          <a:endParaRPr lang="en-US"/>
        </a:p>
      </dgm:t>
    </dgm:pt>
    <dgm:pt modelId="{8768ED8A-4CC3-4A67-8F37-19D1E2C7E1E1}" type="pres">
      <dgm:prSet presAssocID="{4DB901D2-77BE-4702-9AB3-02A342DBE0B8}" presName="vert0" presStyleCnt="0">
        <dgm:presLayoutVars>
          <dgm:dir/>
          <dgm:animOne val="branch"/>
          <dgm:animLvl val="lvl"/>
        </dgm:presLayoutVars>
      </dgm:prSet>
      <dgm:spPr/>
    </dgm:pt>
    <dgm:pt modelId="{ACE3E107-B5C8-400D-A396-5494EAA83BD8}" type="pres">
      <dgm:prSet presAssocID="{E5631420-F6C8-45FB-88E2-87DECF27E6E3}" presName="thickLine" presStyleLbl="alignNode1" presStyleIdx="0" presStyleCnt="3"/>
      <dgm:spPr/>
    </dgm:pt>
    <dgm:pt modelId="{68BA284E-436A-496C-AFC1-6478E1B96140}" type="pres">
      <dgm:prSet presAssocID="{E5631420-F6C8-45FB-88E2-87DECF27E6E3}" presName="horz1" presStyleCnt="0"/>
      <dgm:spPr/>
    </dgm:pt>
    <dgm:pt modelId="{9845F61F-C7BA-4DCF-A377-6E378057DC89}" type="pres">
      <dgm:prSet presAssocID="{E5631420-F6C8-45FB-88E2-87DECF27E6E3}" presName="tx1" presStyleLbl="revTx" presStyleIdx="0" presStyleCnt="3"/>
      <dgm:spPr/>
    </dgm:pt>
    <dgm:pt modelId="{91F7AE39-AAA9-4A15-B997-635ECC7BC6C0}" type="pres">
      <dgm:prSet presAssocID="{E5631420-F6C8-45FB-88E2-87DECF27E6E3}" presName="vert1" presStyleCnt="0"/>
      <dgm:spPr/>
    </dgm:pt>
    <dgm:pt modelId="{650C82E9-EFC3-4F1B-ADF1-A72FFD10A3D3}" type="pres">
      <dgm:prSet presAssocID="{338C1917-7B33-4251-9802-C6EB322F5C16}" presName="thickLine" presStyleLbl="alignNode1" presStyleIdx="1" presStyleCnt="3"/>
      <dgm:spPr/>
    </dgm:pt>
    <dgm:pt modelId="{54EF3647-E2BD-4718-B1A9-F32D1DDF1FA6}" type="pres">
      <dgm:prSet presAssocID="{338C1917-7B33-4251-9802-C6EB322F5C16}" presName="horz1" presStyleCnt="0"/>
      <dgm:spPr/>
    </dgm:pt>
    <dgm:pt modelId="{3825E18C-65E4-4361-825C-E1D2936D8AFC}" type="pres">
      <dgm:prSet presAssocID="{338C1917-7B33-4251-9802-C6EB322F5C16}" presName="tx1" presStyleLbl="revTx" presStyleIdx="1" presStyleCnt="3"/>
      <dgm:spPr/>
    </dgm:pt>
    <dgm:pt modelId="{F026726B-6957-4CAD-9B4F-DAC571D1BE1F}" type="pres">
      <dgm:prSet presAssocID="{338C1917-7B33-4251-9802-C6EB322F5C16}" presName="vert1" presStyleCnt="0"/>
      <dgm:spPr/>
    </dgm:pt>
    <dgm:pt modelId="{83F667D0-9C4C-409C-83BA-3C718387D148}" type="pres">
      <dgm:prSet presAssocID="{13DC4699-405A-4BF8-A45B-A768090FBFD1}" presName="thickLine" presStyleLbl="alignNode1" presStyleIdx="2" presStyleCnt="3"/>
      <dgm:spPr/>
    </dgm:pt>
    <dgm:pt modelId="{4EEE34A0-76A8-4D80-B08F-25E7DC103450}" type="pres">
      <dgm:prSet presAssocID="{13DC4699-405A-4BF8-A45B-A768090FBFD1}" presName="horz1" presStyleCnt="0"/>
      <dgm:spPr/>
    </dgm:pt>
    <dgm:pt modelId="{5D09569B-CB60-4389-93A0-1F3831E90CF4}" type="pres">
      <dgm:prSet presAssocID="{13DC4699-405A-4BF8-A45B-A768090FBFD1}" presName="tx1" presStyleLbl="revTx" presStyleIdx="2" presStyleCnt="3"/>
      <dgm:spPr/>
    </dgm:pt>
    <dgm:pt modelId="{6D9719F7-4634-478E-A9A1-4333DCB5FFA7}" type="pres">
      <dgm:prSet presAssocID="{13DC4699-405A-4BF8-A45B-A768090FBFD1}" presName="vert1" presStyleCnt="0"/>
      <dgm:spPr/>
    </dgm:pt>
  </dgm:ptLst>
  <dgm:cxnLst>
    <dgm:cxn modelId="{50182D07-1610-4A99-BBB1-E43F070AFC6C}" srcId="{4DB901D2-77BE-4702-9AB3-02A342DBE0B8}" destId="{E5631420-F6C8-45FB-88E2-87DECF27E6E3}" srcOrd="0" destOrd="0" parTransId="{11D3EDB9-02B5-4201-A000-F2867B75F63C}" sibTransId="{E4732624-94AE-4232-AD13-2E564DC85819}"/>
    <dgm:cxn modelId="{AB1F3614-FB44-43F9-92EC-693D796435C2}" type="presOf" srcId="{E5631420-F6C8-45FB-88E2-87DECF27E6E3}" destId="{9845F61F-C7BA-4DCF-A377-6E378057DC89}" srcOrd="0" destOrd="0" presId="urn:microsoft.com/office/officeart/2008/layout/LinedList"/>
    <dgm:cxn modelId="{C7F96537-F560-45CF-B58F-1376B627B9A0}" type="presOf" srcId="{13DC4699-405A-4BF8-A45B-A768090FBFD1}" destId="{5D09569B-CB60-4389-93A0-1F3831E90CF4}" srcOrd="0" destOrd="0" presId="urn:microsoft.com/office/officeart/2008/layout/LinedList"/>
    <dgm:cxn modelId="{B8E4B138-8927-480B-AB0A-E89A211A8F99}" type="presOf" srcId="{4DB901D2-77BE-4702-9AB3-02A342DBE0B8}" destId="{8768ED8A-4CC3-4A67-8F37-19D1E2C7E1E1}" srcOrd="0" destOrd="0" presId="urn:microsoft.com/office/officeart/2008/layout/LinedList"/>
    <dgm:cxn modelId="{375E2F66-C394-4D91-AA30-EAD90D0B1089}" srcId="{4DB901D2-77BE-4702-9AB3-02A342DBE0B8}" destId="{13DC4699-405A-4BF8-A45B-A768090FBFD1}" srcOrd="2" destOrd="0" parTransId="{BA1FC2BB-4CEF-49D2-83A6-888ADAFEB4C0}" sibTransId="{F17662FF-0767-4E8C-B5CD-FA7A285A36C8}"/>
    <dgm:cxn modelId="{6356C958-C636-4938-A98A-FC69A417240C}" type="presOf" srcId="{338C1917-7B33-4251-9802-C6EB322F5C16}" destId="{3825E18C-65E4-4361-825C-E1D2936D8AFC}" srcOrd="0" destOrd="0" presId="urn:microsoft.com/office/officeart/2008/layout/LinedList"/>
    <dgm:cxn modelId="{3AA13AAD-BE50-484B-9327-84F07CF771C7}" srcId="{4DB901D2-77BE-4702-9AB3-02A342DBE0B8}" destId="{338C1917-7B33-4251-9802-C6EB322F5C16}" srcOrd="1" destOrd="0" parTransId="{85E16409-8AA4-4F0C-8438-74B769622E9C}" sibTransId="{8959247D-763D-442D-A428-393BB4646D15}"/>
    <dgm:cxn modelId="{7B484907-E696-474B-A91B-2BE5A214DED4}" type="presParOf" srcId="{8768ED8A-4CC3-4A67-8F37-19D1E2C7E1E1}" destId="{ACE3E107-B5C8-400D-A396-5494EAA83BD8}" srcOrd="0" destOrd="0" presId="urn:microsoft.com/office/officeart/2008/layout/LinedList"/>
    <dgm:cxn modelId="{DE9DDD00-127B-44EA-BCA1-65658126FC86}" type="presParOf" srcId="{8768ED8A-4CC3-4A67-8F37-19D1E2C7E1E1}" destId="{68BA284E-436A-496C-AFC1-6478E1B96140}" srcOrd="1" destOrd="0" presId="urn:microsoft.com/office/officeart/2008/layout/LinedList"/>
    <dgm:cxn modelId="{84E2DB50-3D25-4A24-A4EA-86409267065B}" type="presParOf" srcId="{68BA284E-436A-496C-AFC1-6478E1B96140}" destId="{9845F61F-C7BA-4DCF-A377-6E378057DC89}" srcOrd="0" destOrd="0" presId="urn:microsoft.com/office/officeart/2008/layout/LinedList"/>
    <dgm:cxn modelId="{67293CE0-9ED8-4AFC-94BB-8110A80DCAB8}" type="presParOf" srcId="{68BA284E-436A-496C-AFC1-6478E1B96140}" destId="{91F7AE39-AAA9-4A15-B997-635ECC7BC6C0}" srcOrd="1" destOrd="0" presId="urn:microsoft.com/office/officeart/2008/layout/LinedList"/>
    <dgm:cxn modelId="{C7B6F4A0-691C-4A0B-901A-4E6814FF863A}" type="presParOf" srcId="{8768ED8A-4CC3-4A67-8F37-19D1E2C7E1E1}" destId="{650C82E9-EFC3-4F1B-ADF1-A72FFD10A3D3}" srcOrd="2" destOrd="0" presId="urn:microsoft.com/office/officeart/2008/layout/LinedList"/>
    <dgm:cxn modelId="{F551AFC1-D0F8-4A1D-80CC-0E340762F2B0}" type="presParOf" srcId="{8768ED8A-4CC3-4A67-8F37-19D1E2C7E1E1}" destId="{54EF3647-E2BD-4718-B1A9-F32D1DDF1FA6}" srcOrd="3" destOrd="0" presId="urn:microsoft.com/office/officeart/2008/layout/LinedList"/>
    <dgm:cxn modelId="{9A493E06-4A94-4E8D-A980-810ABD58E8A4}" type="presParOf" srcId="{54EF3647-E2BD-4718-B1A9-F32D1DDF1FA6}" destId="{3825E18C-65E4-4361-825C-E1D2936D8AFC}" srcOrd="0" destOrd="0" presId="urn:microsoft.com/office/officeart/2008/layout/LinedList"/>
    <dgm:cxn modelId="{D3401FFC-7800-4ABE-B384-7816AC32AC0B}" type="presParOf" srcId="{54EF3647-E2BD-4718-B1A9-F32D1DDF1FA6}" destId="{F026726B-6957-4CAD-9B4F-DAC571D1BE1F}" srcOrd="1" destOrd="0" presId="urn:microsoft.com/office/officeart/2008/layout/LinedList"/>
    <dgm:cxn modelId="{5F7D9908-71D2-4B78-AF3D-1B438D2D4023}" type="presParOf" srcId="{8768ED8A-4CC3-4A67-8F37-19D1E2C7E1E1}" destId="{83F667D0-9C4C-409C-83BA-3C718387D148}" srcOrd="4" destOrd="0" presId="urn:microsoft.com/office/officeart/2008/layout/LinedList"/>
    <dgm:cxn modelId="{DF75ED96-8D61-4CA5-8F8A-7C293B42EDC7}" type="presParOf" srcId="{8768ED8A-4CC3-4A67-8F37-19D1E2C7E1E1}" destId="{4EEE34A0-76A8-4D80-B08F-25E7DC103450}" srcOrd="5" destOrd="0" presId="urn:microsoft.com/office/officeart/2008/layout/LinedList"/>
    <dgm:cxn modelId="{99C65993-0084-4F22-9FA9-CF4873264337}" type="presParOf" srcId="{4EEE34A0-76A8-4D80-B08F-25E7DC103450}" destId="{5D09569B-CB60-4389-93A0-1F3831E90CF4}" srcOrd="0" destOrd="0" presId="urn:microsoft.com/office/officeart/2008/layout/LinedList"/>
    <dgm:cxn modelId="{83759180-6E0A-4DC3-A835-BF2F584DABB3}" type="presParOf" srcId="{4EEE34A0-76A8-4D80-B08F-25E7DC103450}" destId="{6D9719F7-4634-478E-A9A1-4333DCB5F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3E107-B5C8-400D-A396-5494EAA83BD8}">
      <dsp:nvSpPr>
        <dsp:cNvPr id="0" name=""/>
        <dsp:cNvSpPr/>
      </dsp:nvSpPr>
      <dsp:spPr>
        <a:xfrm>
          <a:off x="0" y="1087"/>
          <a:ext cx="411809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5F61F-C7BA-4DCF-A377-6E378057DC89}">
      <dsp:nvSpPr>
        <dsp:cNvPr id="0" name=""/>
        <dsp:cNvSpPr/>
      </dsp:nvSpPr>
      <dsp:spPr>
        <a:xfrm>
          <a:off x="0" y="1087"/>
          <a:ext cx="4118092" cy="741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Batriq</a:t>
          </a:r>
          <a:r>
            <a:rPr lang="en-US" sz="2800" kern="1200" dirty="0"/>
            <a:t> by :</a:t>
          </a:r>
        </a:p>
      </dsp:txBody>
      <dsp:txXfrm>
        <a:off x="0" y="1087"/>
        <a:ext cx="4118092" cy="741396"/>
      </dsp:txXfrm>
    </dsp:sp>
    <dsp:sp modelId="{650C82E9-EFC3-4F1B-ADF1-A72FFD10A3D3}">
      <dsp:nvSpPr>
        <dsp:cNvPr id="0" name=""/>
        <dsp:cNvSpPr/>
      </dsp:nvSpPr>
      <dsp:spPr>
        <a:xfrm>
          <a:off x="0" y="742484"/>
          <a:ext cx="411809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5E18C-65E4-4361-825C-E1D2936D8AFC}">
      <dsp:nvSpPr>
        <dsp:cNvPr id="0" name=""/>
        <dsp:cNvSpPr/>
      </dsp:nvSpPr>
      <dsp:spPr>
        <a:xfrm>
          <a:off x="0" y="742484"/>
          <a:ext cx="4118092" cy="741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Mohammad Al </a:t>
          </a:r>
          <a:r>
            <a:rPr lang="en-US" sz="2800" kern="1200" dirty="0" err="1"/>
            <a:t>Darawsheh</a:t>
          </a:r>
          <a:r>
            <a:rPr lang="en-US" sz="2800" kern="1200" dirty="0"/>
            <a:t> </a:t>
          </a:r>
        </a:p>
      </dsp:txBody>
      <dsp:txXfrm>
        <a:off x="0" y="742484"/>
        <a:ext cx="4118092" cy="741396"/>
      </dsp:txXfrm>
    </dsp:sp>
    <dsp:sp modelId="{83F667D0-9C4C-409C-83BA-3C718387D148}">
      <dsp:nvSpPr>
        <dsp:cNvPr id="0" name=""/>
        <dsp:cNvSpPr/>
      </dsp:nvSpPr>
      <dsp:spPr>
        <a:xfrm>
          <a:off x="0" y="1483880"/>
          <a:ext cx="411809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9569B-CB60-4389-93A0-1F3831E90CF4}">
      <dsp:nvSpPr>
        <dsp:cNvPr id="0" name=""/>
        <dsp:cNvSpPr/>
      </dsp:nvSpPr>
      <dsp:spPr>
        <a:xfrm>
          <a:off x="0" y="1483880"/>
          <a:ext cx="4118092" cy="741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Saja</a:t>
          </a:r>
          <a:r>
            <a:rPr lang="en-US" sz="2800" kern="1200" dirty="0"/>
            <a:t> Al </a:t>
          </a:r>
          <a:r>
            <a:rPr lang="en-US" sz="2800" kern="1200" dirty="0" err="1"/>
            <a:t>Mughrabi</a:t>
          </a:r>
          <a:r>
            <a:rPr lang="en-US" sz="2800" kern="1200" dirty="0"/>
            <a:t> </a:t>
          </a:r>
        </a:p>
      </dsp:txBody>
      <dsp:txXfrm>
        <a:off x="0" y="1483880"/>
        <a:ext cx="4118092" cy="741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066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 dirty="0"/>
              <a:t>اليوم رح أقدملكم مشروعنا </a:t>
            </a:r>
            <a:r>
              <a:rPr lang="en-US" b="1" dirty="0"/>
              <a:t>Space Habitat Designer</a:t>
            </a:r>
            <a:r>
              <a:rPr lang="en-US" dirty="0"/>
              <a:t>.</a:t>
            </a:r>
            <a:br>
              <a:rPr lang="en-US" dirty="0"/>
            </a:br>
            <a:r>
              <a:rPr lang="ar-JO" dirty="0"/>
              <a:t>هو </a:t>
            </a:r>
            <a:r>
              <a:rPr lang="en-US" b="1" dirty="0"/>
              <a:t>interactive web tool</a:t>
            </a:r>
            <a:r>
              <a:rPr lang="en-US" dirty="0"/>
              <a:t> </a:t>
            </a:r>
            <a:r>
              <a:rPr lang="ar-JO" dirty="0"/>
              <a:t>بيخلي أي شخص يقدر يصمم مساكن فضائية بطريقة سهلة، ممتعة، وعلمية.</a:t>
            </a:r>
            <a:br>
              <a:rPr lang="ar-JO" dirty="0"/>
            </a:br>
            <a:r>
              <a:rPr lang="ar-JO" dirty="0"/>
              <a:t>المشروع موجه للطلاب، المعلمين، وأي شخص عنده </a:t>
            </a:r>
            <a:r>
              <a:rPr lang="en-US" b="1" dirty="0"/>
              <a:t>passion</a:t>
            </a:r>
            <a:r>
              <a:rPr lang="en-US" dirty="0"/>
              <a:t> </a:t>
            </a:r>
            <a:r>
              <a:rPr lang="ar-JO" dirty="0"/>
              <a:t>لاستكشاف الفضاء.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JO" dirty="0"/>
              <a:t>المجتمع بحاجة لأدوات تحفز الإبداع وتعلم التفكير العلمي عمليًا.</a:t>
            </a:r>
            <a:br>
              <a:rPr lang="ar-JO" dirty="0"/>
            </a:br>
            <a:r>
              <a:rPr lang="ar-JO" dirty="0"/>
              <a:t>الطالب مش بس بيتعلم، كمان بيعيش تجربة </a:t>
            </a:r>
            <a:r>
              <a:rPr lang="en-US" b="1" dirty="0"/>
              <a:t>design</a:t>
            </a:r>
            <a:r>
              <a:rPr lang="en-US" dirty="0"/>
              <a:t> </a:t>
            </a:r>
            <a:r>
              <a:rPr lang="ar-JO" dirty="0"/>
              <a:t>حقيقية ويقدر يتخيل مستقبل الإنسان في الفضاء.</a:t>
            </a:r>
          </a:p>
          <a:p>
            <a:br>
              <a:rPr lang="ar-JO" dirty="0"/>
            </a:br>
            <a:endParaRPr lang="ar-JO" dirty="0"/>
          </a:p>
          <a:p>
            <a:r>
              <a:rPr lang="ar-JO" b="1" dirty="0"/>
              <a:t>الحل – فكرة المشروع:</a:t>
            </a:r>
            <a:br>
              <a:rPr lang="ar-JO" dirty="0"/>
            </a:br>
            <a:r>
              <a:rPr lang="en-US" b="1" dirty="0"/>
              <a:t>Space Habitat Designer</a:t>
            </a:r>
            <a:r>
              <a:rPr lang="en-US" dirty="0"/>
              <a:t>:</a:t>
            </a:r>
          </a:p>
          <a:p>
            <a:r>
              <a:rPr lang="en-US" b="1" dirty="0"/>
              <a:t>Web-based</a:t>
            </a:r>
            <a:r>
              <a:rPr lang="en-US" dirty="0"/>
              <a:t>، </a:t>
            </a:r>
            <a:r>
              <a:rPr lang="ar-JO" dirty="0"/>
              <a:t>شغالة من أي متصفح بدون </a:t>
            </a:r>
            <a:r>
              <a:rPr lang="en-US" dirty="0"/>
              <a:t>download.</a:t>
            </a:r>
          </a:p>
          <a:p>
            <a:r>
              <a:rPr lang="ar-JO" dirty="0"/>
              <a:t>ثنائية اللغة: عربي وإنجليزي.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JO" dirty="0"/>
              <a:t>المستخدم يمر بـ3 مراحل أساسية:</a:t>
            </a:r>
          </a:p>
          <a:p>
            <a:br>
              <a:rPr lang="ar-JO" dirty="0"/>
            </a:br>
            <a:endParaRPr lang="ar-JO" dirty="0"/>
          </a:p>
          <a:p>
            <a:r>
              <a:rPr lang="ar-JO" b="1" dirty="0"/>
              <a:t>المراحل:</a:t>
            </a:r>
            <a:endParaRPr lang="ar-JO" dirty="0"/>
          </a:p>
          <a:p>
            <a:r>
              <a:rPr lang="en-US" b="1" dirty="0"/>
              <a:t>Habitat Setup</a:t>
            </a:r>
            <a:r>
              <a:rPr lang="en-US" dirty="0"/>
              <a:t>: </a:t>
            </a:r>
            <a:r>
              <a:rPr lang="ar-JO" dirty="0"/>
              <a:t>اختيار حجم وشكل المحطة وإضافة </a:t>
            </a:r>
            <a:r>
              <a:rPr lang="en-US" dirty="0"/>
              <a:t>modules </a:t>
            </a:r>
            <a:r>
              <a:rPr lang="ar-JO" dirty="0"/>
              <a:t>مثل </a:t>
            </a:r>
            <a:r>
              <a:rPr lang="en-US" dirty="0"/>
              <a:t>living quarters، kitchen، energy production، life support.</a:t>
            </a:r>
          </a:p>
          <a:p>
            <a:r>
              <a:rPr lang="en-US" b="1" dirty="0"/>
              <a:t>Environment Challenges</a:t>
            </a:r>
            <a:r>
              <a:rPr lang="en-US" dirty="0"/>
              <a:t>: </a:t>
            </a:r>
            <a:r>
              <a:rPr lang="ar-JO" dirty="0"/>
              <a:t>اختيار الموقع الفضائي (</a:t>
            </a:r>
            <a:r>
              <a:rPr lang="en-US" dirty="0"/>
              <a:t>Earth Orbit، Lunar Surface، Martian Plains، Deep Space) </a:t>
            </a:r>
            <a:r>
              <a:rPr lang="ar-JO" dirty="0"/>
              <a:t>والتحديات الخاصة.</a:t>
            </a:r>
          </a:p>
          <a:p>
            <a:r>
              <a:rPr lang="en-US" b="1" dirty="0"/>
              <a:t>Interactive Design</a:t>
            </a:r>
            <a:r>
              <a:rPr lang="en-US" dirty="0"/>
              <a:t>: </a:t>
            </a:r>
            <a:r>
              <a:rPr lang="ar-JO" dirty="0"/>
              <a:t>المستخدم يسحب ويفلت الـ</a:t>
            </a:r>
            <a:r>
              <a:rPr lang="en-US" dirty="0"/>
              <a:t>modules، </a:t>
            </a:r>
            <a:r>
              <a:rPr lang="ar-JO" dirty="0"/>
              <a:t>يشوف </a:t>
            </a:r>
            <a:r>
              <a:rPr lang="en-US" b="1" dirty="0"/>
              <a:t>resource consumption</a:t>
            </a:r>
            <a:r>
              <a:rPr lang="en-US" dirty="0"/>
              <a:t> </a:t>
            </a:r>
            <a:r>
              <a:rPr lang="ar-JO" dirty="0"/>
              <a:t>ويستعرض النتائج بالـ</a:t>
            </a:r>
            <a:r>
              <a:rPr lang="ar-JO" b="1" dirty="0"/>
              <a:t>3</a:t>
            </a:r>
            <a:r>
              <a:rPr lang="en-US" b="1" dirty="0"/>
              <a:t>D visualization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JO" b="1" dirty="0"/>
              <a:t>الرؤية المستقبلية:</a:t>
            </a:r>
            <a:endParaRPr lang="ar-JO" dirty="0"/>
          </a:p>
          <a:p>
            <a:r>
              <a:rPr lang="ar-JO" dirty="0"/>
              <a:t>إضافة </a:t>
            </a:r>
            <a:r>
              <a:rPr lang="en-US" dirty="0"/>
              <a:t>environments </a:t>
            </a:r>
            <a:r>
              <a:rPr lang="ar-JO" dirty="0"/>
              <a:t>جديدة مثل </a:t>
            </a:r>
            <a:r>
              <a:rPr lang="en-US" dirty="0"/>
              <a:t>asteroids </a:t>
            </a:r>
            <a:r>
              <a:rPr lang="ar-JO" dirty="0"/>
              <a:t>وأقمار المشتري.</a:t>
            </a:r>
          </a:p>
          <a:p>
            <a:r>
              <a:rPr lang="en-US" b="1" dirty="0"/>
              <a:t>Collaborative mode</a:t>
            </a:r>
            <a:r>
              <a:rPr lang="en-US" dirty="0"/>
              <a:t> </a:t>
            </a:r>
            <a:r>
              <a:rPr lang="ar-JO" dirty="0"/>
              <a:t>للعمل الجماعي في الوقت نفسه.</a:t>
            </a:r>
          </a:p>
          <a:p>
            <a:r>
              <a:rPr lang="ar-JO" dirty="0"/>
              <a:t>استخدام </a:t>
            </a:r>
            <a:r>
              <a:rPr lang="en-US" b="1" dirty="0"/>
              <a:t>VR</a:t>
            </a:r>
            <a:r>
              <a:rPr lang="en-US" dirty="0"/>
              <a:t> </a:t>
            </a:r>
            <a:r>
              <a:rPr lang="ar-JO" dirty="0"/>
              <a:t>و</a:t>
            </a:r>
            <a:r>
              <a:rPr lang="en-US" b="1" dirty="0"/>
              <a:t>advanced physics</a:t>
            </a:r>
            <a:r>
              <a:rPr lang="en-US" dirty="0"/>
              <a:t> </a:t>
            </a:r>
            <a:r>
              <a:rPr lang="ar-JO" dirty="0"/>
              <a:t>لتجربة </a:t>
            </a:r>
            <a:r>
              <a:rPr lang="en-US" dirty="0"/>
              <a:t>immersive </a:t>
            </a:r>
            <a:r>
              <a:rPr lang="ar-JO" dirty="0"/>
              <a:t>أكثر.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661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44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660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08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57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362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023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74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1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48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4417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315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611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9624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496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96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308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393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53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5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5472" y="3408878"/>
            <a:ext cx="6845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Space Habitat Designer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924788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                       Your easy way to build pace in space!</a:t>
            </a:r>
            <a:endParaRPr lang="en-US" sz="2400" dirty="0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072E040-F4B4-D2EE-E789-8EAF746373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983234"/>
              </p:ext>
            </p:extLst>
          </p:nvPr>
        </p:nvGraphicFramePr>
        <p:xfrm>
          <a:off x="5648761" y="6003234"/>
          <a:ext cx="4118092" cy="2226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05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it for?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247186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10670" y="2277666"/>
            <a:ext cx="907256" cy="1306949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58" y="2718435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740" y="2504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Educational Tool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4740" y="2994898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Teach principles of space habitat design.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3841909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310670" y="3872389"/>
            <a:ext cx="907256" cy="1306949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158" y="4313158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44740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Browser-Based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44740" y="4589621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 anywhere, no downloads needed.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436632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310670" y="5467112"/>
            <a:ext cx="907256" cy="1306949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158" y="5907881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44740" y="5693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 Everyone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44740" y="6184344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Students, teachers, space enthusiasts.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82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How It Works: Design in 3 Phases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25460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97B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63678" y="31932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41426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Habitat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38320" y="-362903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your station's foundation.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313158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97B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63678" y="47809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414260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Environment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414260" y="5030391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Pick a cosmic location.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0857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97B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63678" y="63686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41426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Interactive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414260" y="6618089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Build and visualize in 3D.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706" y="545425"/>
            <a:ext cx="4462343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1: Habitat Setup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92706" y="1441013"/>
            <a:ext cx="706743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 with the basics: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2706" y="1935718"/>
            <a:ext cx="706743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Size &amp; Shape: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Customize your station's structure.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2706" y="2321481"/>
            <a:ext cx="706743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Functions: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Select from 15 unique modules.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92706" y="2860715"/>
            <a:ext cx="7067431" cy="4600813"/>
          </a:xfrm>
          <a:prstGeom prst="roundRect">
            <a:avLst>
              <a:gd name="adj" fmla="val 64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92706" y="2860715"/>
            <a:ext cx="7067431" cy="1001792"/>
          </a:xfrm>
          <a:prstGeom prst="roundRect">
            <a:avLst>
              <a:gd name="adj" fmla="val 296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90587" y="3058597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Living Quarters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692706" y="3862507"/>
            <a:ext cx="7067431" cy="1298615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692706" y="3862507"/>
            <a:ext cx="7067431" cy="22860"/>
          </a:xfrm>
          <a:prstGeom prst="roundRect">
            <a:avLst>
              <a:gd name="adj" fmla="val 12987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3978950" y="3626584"/>
            <a:ext cx="494705" cy="494705"/>
          </a:xfrm>
          <a:prstGeom prst="roundRect">
            <a:avLst>
              <a:gd name="adj" fmla="val 6001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656" y="3719334"/>
            <a:ext cx="247293" cy="309205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90587" y="4357211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Kitchen Area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92706" y="5161121"/>
            <a:ext cx="7067431" cy="1298615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92706" y="5161121"/>
            <a:ext cx="7067431" cy="22860"/>
          </a:xfrm>
          <a:prstGeom prst="roundRect">
            <a:avLst>
              <a:gd name="adj" fmla="val 12987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3978950" y="4925199"/>
            <a:ext cx="494705" cy="494705"/>
          </a:xfrm>
          <a:prstGeom prst="roundRect">
            <a:avLst>
              <a:gd name="adj" fmla="val 6001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56" y="5017949"/>
            <a:ext cx="247293" cy="30920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90587" y="5655826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Energy Production</a:t>
            </a:r>
            <a:endParaRPr lang="en-US" sz="1900" dirty="0"/>
          </a:p>
        </p:txBody>
      </p:sp>
      <p:sp>
        <p:nvSpPr>
          <p:cNvPr id="19" name="Shape 15"/>
          <p:cNvSpPr/>
          <p:nvPr/>
        </p:nvSpPr>
        <p:spPr>
          <a:xfrm>
            <a:off x="692706" y="6459736"/>
            <a:ext cx="7067431" cy="1001792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692706" y="6459736"/>
            <a:ext cx="7067431" cy="22860"/>
          </a:xfrm>
          <a:prstGeom prst="roundRect">
            <a:avLst>
              <a:gd name="adj" fmla="val 129870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3978950" y="6223814"/>
            <a:ext cx="494705" cy="494705"/>
          </a:xfrm>
          <a:prstGeom prst="roundRect">
            <a:avLst>
              <a:gd name="adj" fmla="val 6001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656" y="6316563"/>
            <a:ext cx="247293" cy="30920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890587" y="6954441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Life Support</a:t>
            </a:r>
            <a:endParaRPr lang="en-US" sz="190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674" y="1485543"/>
            <a:ext cx="5694640" cy="5694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9893"/>
            <a:ext cx="76280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2: Environment Challenges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70497"/>
            <a:ext cx="3048000" cy="304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45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Earth Orbit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3572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Low Earth Orbit, ISS proximity.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070497"/>
            <a:ext cx="3048119" cy="30481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5345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Lunar Surface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8358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Moon's gravity, extreme temperatures.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070497"/>
            <a:ext cx="3048119" cy="30481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5345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Martian Plains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8358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Thin atmosphere, radiation exposure.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070497"/>
            <a:ext cx="3048119" cy="30481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5345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 Space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8358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Resource independence, isolation.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8168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location presents unique challenges and resource needs.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238" y="447318"/>
            <a:ext cx="4456986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3: Interactive Design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3" y="964888"/>
            <a:ext cx="7936468" cy="62998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3316" y="1467797"/>
            <a:ext cx="303168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 &amp; See in Real-time!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537063" y="2199095"/>
            <a:ext cx="515874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Drag &amp; Drop: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Easily place modules.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537063" y="2616796"/>
            <a:ext cx="515874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Stats: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See resource impacts instantly.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537063" y="2970442"/>
            <a:ext cx="515874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3D Visualization: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Explore your creation up close.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910042" y="3417582"/>
            <a:ext cx="515874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Like </a:t>
            </a:r>
            <a:r>
              <a:rPr lang="en-US" sz="2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Sims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in space!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0125"/>
            <a:ext cx="71741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Vision: Beyond the Stars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4556760" y="1822252"/>
            <a:ext cx="30480" cy="4426268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666887" y="20621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316849" y="18222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401919" y="18647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1900118"/>
            <a:ext cx="26441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More Environments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2744867"/>
            <a:ext cx="26441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Asteroids, Jupiter’s moons, exoplanets.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796671" y="34230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316849" y="31831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401919" y="32256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706070" y="3261003"/>
            <a:ext cx="26441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Collaborative Mode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706070" y="4105751"/>
            <a:ext cx="26441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 with friends in real-time.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3666887" y="459605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4316849" y="43561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401919" y="43986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93790" y="4434007"/>
            <a:ext cx="26441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VR &amp; Advanced Physics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93790" y="5278755"/>
            <a:ext cx="26441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Immersive and realistic simulations.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93790" y="65036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Space Habitat Designer: Inspiring the next generation of space explorers and engineers!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107</TotalTime>
  <Words>457</Words>
  <Application>Microsoft Office PowerPoint</Application>
  <PresentationFormat>Custom</PresentationFormat>
  <Paragraphs>80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Sora Medium</vt:lpstr>
      <vt:lpstr>Calibri</vt:lpstr>
      <vt:lpstr>Noto Sans TC</vt:lpstr>
      <vt:lpstr>Arial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Mohammad Ali Mahmoud Darawsheh</cp:lastModifiedBy>
  <cp:revision>3</cp:revision>
  <dcterms:created xsi:type="dcterms:W3CDTF">2025-09-09T13:27:35Z</dcterms:created>
  <dcterms:modified xsi:type="dcterms:W3CDTF">2025-09-10T07:33:37Z</dcterms:modified>
</cp:coreProperties>
</file>